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F7E9E-2D83-4EBA-8D41-949AA0CA8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216404"/>
            <a:ext cx="10993549" cy="127904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The lecture 9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3780372-3D84-4E2A-99E6-C264635BB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30" y="4362557"/>
            <a:ext cx="10993546" cy="1036320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rgbClr val="FFC000"/>
                </a:solidFill>
              </a:rPr>
              <a:t>Windows forms</a:t>
            </a:r>
            <a:endParaRPr lang="ru-RU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488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B40757-5DC9-400D-9334-657AE0371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786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mouse events actions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B1F69A9-C423-461D-A74A-6D947B5170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8841" y="1921165"/>
            <a:ext cx="7158470" cy="4790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723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B8F454-5FF1-4C0F-A6CC-ECD4C6571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2464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Drawn lines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9DBB54B-841E-430D-B047-92EDC49A77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9059" y="2105723"/>
            <a:ext cx="8639048" cy="4555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341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09D47B-B9D6-4F54-9190-DC9387A3D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69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windows forms application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378D865-4544-4438-AF0C-BDB061B146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4170" y="1904387"/>
            <a:ext cx="7224918" cy="468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03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D64F48-C77A-450D-B826-64C1149FF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69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a button to windows form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418487A-DCFF-4DE3-A3DD-8F3838898E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8993" y="1912776"/>
            <a:ext cx="8494014" cy="4806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84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F1EC87-D706-407D-B536-97E856B02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7497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The class of the button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8F97AF8-F7C8-4CD1-ADD6-FA9CA26001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7334" y="2063778"/>
            <a:ext cx="7097332" cy="463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932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70205E-C1A2-4C4C-8813-D7946011E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075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Action of the button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9B96BCD-3A4B-4BC7-B35A-B29077F65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500" y="1977617"/>
            <a:ext cx="5797754" cy="425540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A081F0C-FECB-4741-836F-E8C6BC18F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4254" y="1977617"/>
            <a:ext cx="5797754" cy="342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246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99A1BD-B43F-4E47-819C-70C97918E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69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Mouse events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4E4A06-7740-4C5A-A1A1-8BC3C8901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err="1"/>
              <a:t>MouseClick</a:t>
            </a:r>
            <a:endParaRPr lang="en-US" sz="2400" dirty="0"/>
          </a:p>
          <a:p>
            <a:r>
              <a:rPr lang="en-US" sz="2400" dirty="0" err="1"/>
              <a:t>MouseDown</a:t>
            </a:r>
            <a:endParaRPr lang="en-US" sz="2400" dirty="0"/>
          </a:p>
          <a:p>
            <a:r>
              <a:rPr lang="en-US" sz="2400" dirty="0" err="1"/>
              <a:t>MouseEnter</a:t>
            </a:r>
            <a:endParaRPr lang="en-US" sz="2400" dirty="0"/>
          </a:p>
          <a:p>
            <a:r>
              <a:rPr lang="en-US" sz="2400" dirty="0" err="1"/>
              <a:t>MouseHover</a:t>
            </a:r>
            <a:endParaRPr lang="en-US" sz="2400" dirty="0"/>
          </a:p>
          <a:p>
            <a:r>
              <a:rPr lang="en-US" sz="2400" dirty="0" err="1"/>
              <a:t>MouseLeave</a:t>
            </a:r>
            <a:endParaRPr lang="en-US" sz="2400" dirty="0"/>
          </a:p>
          <a:p>
            <a:r>
              <a:rPr lang="en-US" sz="2400" dirty="0" err="1"/>
              <a:t>MouseMove</a:t>
            </a:r>
            <a:endParaRPr lang="en-US" sz="2400" dirty="0"/>
          </a:p>
          <a:p>
            <a:r>
              <a:rPr lang="en-US" sz="2400" dirty="0" err="1"/>
              <a:t>MouseUp</a:t>
            </a:r>
            <a:endParaRPr lang="en-US" sz="2400" dirty="0"/>
          </a:p>
          <a:p>
            <a:r>
              <a:rPr lang="en-US" sz="2400" dirty="0" err="1"/>
              <a:t>MouseWheel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16956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1AC328-519A-42BC-B680-E8DE6C8DD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819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Keyboard events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55D7DD-43A8-4DBB-BD45-1E0823E51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KeyDown</a:t>
            </a:r>
            <a:r>
              <a:rPr lang="en-US" dirty="0"/>
              <a:t> event</a:t>
            </a:r>
          </a:p>
          <a:p>
            <a:r>
              <a:rPr lang="en-US" dirty="0" err="1"/>
              <a:t>KeyUp</a:t>
            </a:r>
            <a:r>
              <a:rPr lang="en-US" dirty="0"/>
              <a:t> event</a:t>
            </a:r>
          </a:p>
          <a:p>
            <a:r>
              <a:rPr lang="en-US" dirty="0" err="1"/>
              <a:t>KeyPress</a:t>
            </a:r>
            <a:r>
              <a:rPr lang="en-US" dirty="0"/>
              <a:t> event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420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F79894-5028-4D89-B91A-0118D2EEE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141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Status trip element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88E5C3B-482C-45A9-88E0-5C491C6B7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020" y="1892826"/>
            <a:ext cx="5726055" cy="420676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43B6B25-E348-460A-AE9D-F3C4054AEE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8188" y="1892826"/>
            <a:ext cx="5553512" cy="414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041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4E016C-8EB6-4A0A-9D00-B9F687B9D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47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mouse events to the form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F1556E6-985A-4565-8A1D-721D968740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0335" y="2353330"/>
            <a:ext cx="5092656" cy="322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599123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219</TotalTime>
  <Words>57</Words>
  <Application>Microsoft Office PowerPoint</Application>
  <PresentationFormat>Широкоэкранный</PresentationFormat>
  <Paragraphs>23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Corbel</vt:lpstr>
      <vt:lpstr>Gill Sans MT</vt:lpstr>
      <vt:lpstr>Wingdings 2</vt:lpstr>
      <vt:lpstr>Дивиденд</vt:lpstr>
      <vt:lpstr>The lecture 9</vt:lpstr>
      <vt:lpstr>Creating windows forms application</vt:lpstr>
      <vt:lpstr>Adding a button to windows form</vt:lpstr>
      <vt:lpstr>The class of the button</vt:lpstr>
      <vt:lpstr>Action of the button</vt:lpstr>
      <vt:lpstr>Mouse events</vt:lpstr>
      <vt:lpstr>Keyboard events</vt:lpstr>
      <vt:lpstr>Status trip element</vt:lpstr>
      <vt:lpstr>Adding mouse events to the form</vt:lpstr>
      <vt:lpstr>Adding mouse events actions</vt:lpstr>
      <vt:lpstr>Drawn 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9</dc:title>
  <dc:creator>Карюкин Владислав</dc:creator>
  <cp:lastModifiedBy>Карюкин Владислав</cp:lastModifiedBy>
  <cp:revision>8</cp:revision>
  <dcterms:created xsi:type="dcterms:W3CDTF">2020-09-27T11:32:04Z</dcterms:created>
  <dcterms:modified xsi:type="dcterms:W3CDTF">2020-09-27T15:11:54Z</dcterms:modified>
</cp:coreProperties>
</file>